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0A18-86F4-4386-B8CA-A4C11A9A267E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FCE-B954-45A4-B084-670733C628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699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0A18-86F4-4386-B8CA-A4C11A9A267E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FCE-B954-45A4-B084-670733C628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130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0A18-86F4-4386-B8CA-A4C11A9A267E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FCE-B954-45A4-B084-670733C628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3627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0A18-86F4-4386-B8CA-A4C11A9A267E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FCE-B954-45A4-B084-670733C628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2170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0A18-86F4-4386-B8CA-A4C11A9A267E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FCE-B954-45A4-B084-670733C628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4117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0A18-86F4-4386-B8CA-A4C11A9A267E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FCE-B954-45A4-B084-670733C628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406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0A18-86F4-4386-B8CA-A4C11A9A267E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FCE-B954-45A4-B084-670733C628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7016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0A18-86F4-4386-B8CA-A4C11A9A267E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FCE-B954-45A4-B084-670733C628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3350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0A18-86F4-4386-B8CA-A4C11A9A267E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FCE-B954-45A4-B084-670733C628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7687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0A18-86F4-4386-B8CA-A4C11A9A267E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FCE-B954-45A4-B084-670733C628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652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0A18-86F4-4386-B8CA-A4C11A9A267E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FCE-B954-45A4-B084-670733C628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2872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80A18-86F4-4386-B8CA-A4C11A9A267E}" type="datetimeFigureOut">
              <a:rPr lang="es-MX" smtClean="0"/>
              <a:t>24/02/2015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DFCE-B954-45A4-B084-670733C628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092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313" y="0"/>
            <a:ext cx="6485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2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55" y="0"/>
            <a:ext cx="604194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04" y="2332702"/>
            <a:ext cx="3244017" cy="219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7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194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45" y="0"/>
            <a:ext cx="6150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55" y="0"/>
            <a:ext cx="604194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3" y="2430625"/>
            <a:ext cx="4641379" cy="199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6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55" y="0"/>
            <a:ext cx="604194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19" y="2394541"/>
            <a:ext cx="4663638" cy="206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2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55" y="0"/>
            <a:ext cx="604194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93" y="2380825"/>
            <a:ext cx="4955007" cy="20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9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982" y="0"/>
            <a:ext cx="598701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55" y="1580031"/>
            <a:ext cx="4228018" cy="369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0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725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55" y="0"/>
            <a:ext cx="6114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3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45" y="0"/>
            <a:ext cx="607725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4" y="2509073"/>
            <a:ext cx="5211207" cy="183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8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256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565" y="0"/>
            <a:ext cx="6079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8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91124" y="1659395"/>
            <a:ext cx="489589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F I N</a:t>
            </a:r>
            <a:endParaRPr lang="es-ES" sz="20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6772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49" y="0"/>
            <a:ext cx="6727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4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42" y="555585"/>
            <a:ext cx="9839616" cy="570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1" y="1539433"/>
            <a:ext cx="11675781" cy="37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3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88136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93487" y="0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954000" y="5769864"/>
            <a:ext cx="8283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www.zona33preescolar.com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481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870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7" y="0"/>
            <a:ext cx="6108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5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55" y="0"/>
            <a:ext cx="604194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1" y="2410739"/>
            <a:ext cx="4140881" cy="182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5005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55" y="0"/>
            <a:ext cx="6041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7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194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45" y="0"/>
            <a:ext cx="6150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55" y="0"/>
            <a:ext cx="604194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82" y="2383615"/>
            <a:ext cx="3627082" cy="209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1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194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45" y="0"/>
            <a:ext cx="6150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194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45" y="0"/>
            <a:ext cx="6150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9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7</Words>
  <Application>Microsoft Office PowerPoint</Application>
  <PresentationFormat>Panorámica</PresentationFormat>
  <Paragraphs>3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vick_oficina</dc:creator>
  <cp:lastModifiedBy>vick_oficina</cp:lastModifiedBy>
  <cp:revision>5</cp:revision>
  <dcterms:created xsi:type="dcterms:W3CDTF">2015-02-24T19:10:03Z</dcterms:created>
  <dcterms:modified xsi:type="dcterms:W3CDTF">2015-02-24T19:48:01Z</dcterms:modified>
</cp:coreProperties>
</file>