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88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346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258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768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67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384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33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28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68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308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469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2372-873D-46C2-A1F9-BEF8A2F60A48}" type="datetimeFigureOut">
              <a:rPr lang="es-MX" smtClean="0"/>
              <a:t>20/02/2015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000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44" y="0"/>
            <a:ext cx="8012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90"/>
            <a:ext cx="6217802" cy="53035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02" y="720090"/>
            <a:ext cx="598880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670"/>
            <a:ext cx="5950085" cy="52692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85" y="685800"/>
            <a:ext cx="6015868" cy="52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685"/>
            <a:ext cx="6400800" cy="53520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08685"/>
            <a:ext cx="5820125" cy="535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6083414" cy="52059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14" y="754380"/>
            <a:ext cx="6008370" cy="516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845081"/>
            <a:ext cx="6103620" cy="52307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845081"/>
            <a:ext cx="5871210" cy="52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6929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92" y="0"/>
            <a:ext cx="4422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6972"/>
            <a:ext cx="6046470" cy="50980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71" y="937259"/>
            <a:ext cx="6046130" cy="50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9" y="1051560"/>
            <a:ext cx="6141753" cy="51892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10" y="1051560"/>
            <a:ext cx="6054090" cy="518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530"/>
            <a:ext cx="6268472" cy="54063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28" y="811530"/>
            <a:ext cx="6268472" cy="54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02285" y="1309985"/>
            <a:ext cx="48958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 I N</a:t>
            </a:r>
            <a:endParaRPr lang="es-ES" sz="20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322" y="4480085"/>
            <a:ext cx="5017678" cy="23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04" y="0"/>
            <a:ext cx="8266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22" y="502920"/>
            <a:ext cx="979297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38" y="1170325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56083" y="246995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CORTESÍA DE: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102590" y="5852053"/>
            <a:ext cx="828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www.zona33preescolar.com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1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29" y="0"/>
            <a:ext cx="7868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29" y="0"/>
            <a:ext cx="7868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663"/>
            <a:ext cx="5889578" cy="52302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578" y="884822"/>
            <a:ext cx="6099809" cy="523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73" y="1383030"/>
            <a:ext cx="6081327" cy="490347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4410"/>
            <a:ext cx="6110672" cy="49834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7891"/>
            <a:ext cx="7075170" cy="3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398"/>
            <a:ext cx="6035039" cy="48994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998398"/>
            <a:ext cx="6054030" cy="4914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86" y="998398"/>
            <a:ext cx="736191" cy="37907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78" y="4789170"/>
            <a:ext cx="344806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58" y="0"/>
            <a:ext cx="8447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10" y="31139"/>
            <a:ext cx="8823960" cy="680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</Words>
  <Application>Microsoft Office PowerPoint</Application>
  <PresentationFormat>Panorámica</PresentationFormat>
  <Paragraphs>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7</cp:revision>
  <dcterms:created xsi:type="dcterms:W3CDTF">2015-02-20T21:31:21Z</dcterms:created>
  <dcterms:modified xsi:type="dcterms:W3CDTF">2015-02-20T22:39:56Z</dcterms:modified>
</cp:coreProperties>
</file>