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76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471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382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716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49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458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777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08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780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818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359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51639-7BDD-4E47-B0D0-2231AAC8A562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E86D-C2D4-46B9-81E4-62D0CD01B3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409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71" y="0"/>
            <a:ext cx="5242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6" y="0"/>
            <a:ext cx="524209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06" y="0"/>
            <a:ext cx="5242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04" y="0"/>
            <a:ext cx="507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23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2" y="0"/>
            <a:ext cx="588142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93" y="0"/>
            <a:ext cx="588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9" y="0"/>
            <a:ext cx="57243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37" y="0"/>
            <a:ext cx="572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47" y="0"/>
            <a:ext cx="6004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38"/>
            <a:ext cx="59759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76" y="-22538"/>
            <a:ext cx="6216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7" y="0"/>
            <a:ext cx="584746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58" y="0"/>
            <a:ext cx="5847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820"/>
            <a:ext cx="6265822" cy="64716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25" y="231820"/>
            <a:ext cx="6216275" cy="64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03" y="0"/>
            <a:ext cx="575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71" y="0"/>
            <a:ext cx="524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03" y="0"/>
            <a:ext cx="575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99" y="0"/>
            <a:ext cx="5513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00" y="0"/>
            <a:ext cx="5310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98679" y="2024800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0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127787"/>
            <a:ext cx="9791113" cy="642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16480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06029" y="5797051"/>
            <a:ext cx="6579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4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0"/>
            <a:ext cx="524285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01" y="0"/>
            <a:ext cx="5198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9" y="0"/>
            <a:ext cx="56856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51" y="0"/>
            <a:ext cx="568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82" y="0"/>
            <a:ext cx="5671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63" y="0"/>
            <a:ext cx="606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63" y="0"/>
            <a:ext cx="606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53" y="0"/>
            <a:ext cx="595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53" y="0"/>
            <a:ext cx="595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</Words>
  <Application>Microsoft Office PowerPoint</Application>
  <PresentationFormat>Panorámica</PresentationFormat>
  <Paragraphs>3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2015-03-01T05:13:34Z</dcterms:created>
  <dcterms:modified xsi:type="dcterms:W3CDTF">2015-03-01T18:39:57Z</dcterms:modified>
</cp:coreProperties>
</file>