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2" d="100"/>
          <a:sy n="62" d="100"/>
        </p:scale>
        <p:origin x="-475" y="1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22/07/2019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03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22/07/2019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862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22/07/2019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3532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22/07/2019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244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22/07/2019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785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22/07/2019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405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22/07/2019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557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22/07/2019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075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22/07/2019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525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22/07/2019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971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28-5429-45DE-8BDC-ED5EF03160B1}" type="datetimeFigureOut">
              <a:rPr lang="es-MX" smtClean="0"/>
              <a:t>22/07/2019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199F1-F6A0-4104-9C72-15048DFA06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2987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BE028-5429-45DE-8BDC-ED5EF03160B1}" type="datetimeFigureOut">
              <a:rPr lang="es-MX" smtClean="0"/>
              <a:t>22/07/2019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199F1-F6A0-4104-9C72-15048DFA062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6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51" y="0"/>
            <a:ext cx="5790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44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178" y="0"/>
            <a:ext cx="5985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7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84" y="92319"/>
            <a:ext cx="7246620" cy="28300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2922387"/>
            <a:ext cx="4270248" cy="382676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039" y="3935262"/>
            <a:ext cx="6185916" cy="199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61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3" y="0"/>
            <a:ext cx="547378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99" y="0"/>
            <a:ext cx="547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8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24" y="0"/>
            <a:ext cx="4587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7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74" y="0"/>
            <a:ext cx="5223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94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58" y="148057"/>
            <a:ext cx="8567225" cy="657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13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" y="258927"/>
            <a:ext cx="10691447" cy="65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89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21" y="0"/>
            <a:ext cx="597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61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89" y="0"/>
            <a:ext cx="5413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5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18" y="0"/>
            <a:ext cx="5214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8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63" y="0"/>
            <a:ext cx="6060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92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670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00" y="0"/>
            <a:ext cx="6005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9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3" y="161777"/>
            <a:ext cx="5651051" cy="65753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928" y="4017206"/>
            <a:ext cx="6291072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17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6" y="0"/>
            <a:ext cx="5655212" cy="67121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1" y="661696"/>
            <a:ext cx="4529796" cy="53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8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61" y="0"/>
            <a:ext cx="558461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74" y="0"/>
            <a:ext cx="5584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4" y="0"/>
            <a:ext cx="550844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091" y="0"/>
            <a:ext cx="5508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9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36" y="0"/>
            <a:ext cx="6239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51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97" y="61153"/>
            <a:ext cx="8553157" cy="67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74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4" y="548641"/>
            <a:ext cx="11455872" cy="609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64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798" y="0"/>
            <a:ext cx="5484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67" y="5230"/>
            <a:ext cx="7198773" cy="685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5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89" y="0"/>
            <a:ext cx="6333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4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86" y="109728"/>
            <a:ext cx="6853428" cy="66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25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97153" y="1715310"/>
            <a:ext cx="373531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FIN</a:t>
            </a:r>
            <a:endParaRPr lang="es-ES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4345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298" y="461903"/>
            <a:ext cx="6006905" cy="613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19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5" y="740044"/>
            <a:ext cx="10775851" cy="538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87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88136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93487" y="0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06028" y="5769864"/>
            <a:ext cx="6579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zona33preescolar.com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5755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48" y="0"/>
            <a:ext cx="5489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2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48" y="0"/>
            <a:ext cx="5489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35" y="0"/>
            <a:ext cx="5754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3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51" y="0"/>
            <a:ext cx="4811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8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35" y="0"/>
            <a:ext cx="5754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75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35" y="0"/>
            <a:ext cx="5754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645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</Words>
  <Application>Microsoft Office PowerPoint</Application>
  <PresentationFormat>Custom</PresentationFormat>
  <Paragraphs>3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Todd Russ</cp:lastModifiedBy>
  <cp:revision>7</cp:revision>
  <dcterms:created xsi:type="dcterms:W3CDTF">2015-03-08T01:17:39Z</dcterms:created>
  <dcterms:modified xsi:type="dcterms:W3CDTF">2019-07-22T20:58:12Z</dcterms:modified>
</cp:coreProperties>
</file>