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63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875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442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66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8885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9849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766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351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7966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08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580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95217-7A0A-4ABF-A5B4-9BC0B202B62A}" type="datetimeFigureOut">
              <a:rPr lang="es-MX" smtClean="0"/>
              <a:t>25/02/2015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37FEB-B3F9-4034-A2D1-C09B89BF72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8953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79" y="0"/>
            <a:ext cx="5460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98" y="0"/>
            <a:ext cx="534714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545" y="0"/>
            <a:ext cx="5347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7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450" y="0"/>
            <a:ext cx="622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0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119" y="0"/>
            <a:ext cx="6013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706" y="0"/>
            <a:ext cx="5998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52" y="0"/>
            <a:ext cx="5419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7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1" y="0"/>
            <a:ext cx="54438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915" y="0"/>
            <a:ext cx="5443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5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2" y="0"/>
            <a:ext cx="54438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06" y="0"/>
            <a:ext cx="5443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7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7" y="0"/>
            <a:ext cx="54438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661" y="0"/>
            <a:ext cx="5443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0" y="0"/>
            <a:ext cx="5443884" cy="68579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14" y="0"/>
            <a:ext cx="5443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22" y="0"/>
            <a:ext cx="51695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79" y="0"/>
            <a:ext cx="5460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44" y="0"/>
            <a:ext cx="5635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0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786" y="0"/>
            <a:ext cx="5404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03770" y="2967335"/>
            <a:ext cx="1784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¿</a:t>
            </a:r>
            <a:r>
              <a:rPr lang="es-E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FIN?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181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CuadroTexto"/>
          <p:cNvSpPr txBox="1"/>
          <p:nvPr/>
        </p:nvSpPr>
        <p:spPr>
          <a:xfrm>
            <a:off x="1865945" y="987137"/>
            <a:ext cx="829636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Khmer UI" panose="020B0502040204020203" pitchFamily="34" charset="0"/>
                <a:cs typeface="Khmer UI" panose="020B0502040204020203" pitchFamily="34" charset="0"/>
              </a:rPr>
              <a:t>¿Porqué crees  que sea importante para las zarigüeyas el hacerse las muertas?</a:t>
            </a:r>
          </a:p>
          <a:p>
            <a:endParaRPr lang="es-MX" sz="2000" dirty="0" smtClean="0"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r>
              <a:rPr lang="es-MX" sz="2000" dirty="0" smtClean="0">
                <a:latin typeface="Khmer UI" panose="020B0502040204020203" pitchFamily="34" charset="0"/>
                <a:cs typeface="Khmer UI" panose="020B0502040204020203" pitchFamily="34" charset="0"/>
              </a:rPr>
              <a:t>¿Porqué crees que a Pepe le daba risa el hacerse el muerto?</a:t>
            </a:r>
          </a:p>
          <a:p>
            <a:endParaRPr lang="es-MX" sz="2000" dirty="0" smtClean="0"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r>
              <a:rPr lang="es-MX" sz="2000" dirty="0" smtClean="0">
                <a:latin typeface="Khmer UI" panose="020B0502040204020203" pitchFamily="34" charset="0"/>
                <a:cs typeface="Khmer UI" panose="020B0502040204020203" pitchFamily="34" charset="0"/>
              </a:rPr>
              <a:t>¿Qué hubiera pasado con Pepe si no hubiera aprendido a hacerse el muerto?</a:t>
            </a:r>
          </a:p>
          <a:p>
            <a:endParaRPr lang="es-MX" sz="2000" dirty="0" smtClean="0"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r>
              <a:rPr lang="es-MX" sz="2000" dirty="0" smtClean="0">
                <a:latin typeface="Khmer UI" panose="020B0502040204020203" pitchFamily="34" charset="0"/>
                <a:cs typeface="Khmer UI" panose="020B0502040204020203" pitchFamily="34" charset="0"/>
              </a:rPr>
              <a:t>¿Llegaste a pensar que el Oso se iba a comer a Pepe?</a:t>
            </a:r>
          </a:p>
          <a:p>
            <a:endParaRPr lang="es-MX" sz="2000" dirty="0" smtClean="0"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r>
              <a:rPr lang="es-MX" sz="2000" dirty="0" smtClean="0">
                <a:latin typeface="Khmer UI" panose="020B0502040204020203" pitchFamily="34" charset="0"/>
                <a:cs typeface="Khmer UI" panose="020B0502040204020203" pitchFamily="34" charset="0"/>
              </a:rPr>
              <a:t>¿Porqué crees que el Oso no sabía reír?</a:t>
            </a:r>
          </a:p>
          <a:p>
            <a:endParaRPr lang="es-MX" sz="2000" dirty="0" smtClean="0"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r>
              <a:rPr lang="es-MX" sz="2000" dirty="0" smtClean="0">
                <a:latin typeface="Khmer UI" panose="020B0502040204020203" pitchFamily="34" charset="0"/>
                <a:cs typeface="Khmer UI" panose="020B0502040204020203" pitchFamily="34" charset="0"/>
              </a:rPr>
              <a:t>¿Porqué los animales no quisieron comer con Pepe y su mamá?</a:t>
            </a:r>
          </a:p>
          <a:p>
            <a:endParaRPr lang="es-MX" sz="2000" dirty="0" smtClean="0"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r>
              <a:rPr lang="es-MX" sz="2000" dirty="0" smtClean="0">
                <a:latin typeface="Khmer UI" panose="020B0502040204020203" pitchFamily="34" charset="0"/>
                <a:cs typeface="Khmer UI" panose="020B0502040204020203" pitchFamily="34" charset="0"/>
              </a:rPr>
              <a:t>¿Qué otro final propones para este cuento?</a:t>
            </a:r>
            <a:endParaRPr lang="es-MX" sz="2000" dirty="0"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0041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45" y="621919"/>
            <a:ext cx="8094519" cy="56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5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5" y="1350818"/>
            <a:ext cx="11279769" cy="427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6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088136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93487" y="164806"/>
            <a:ext cx="3605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954000" y="5769864"/>
            <a:ext cx="8283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www.zona33preescolar.com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722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62" y="0"/>
            <a:ext cx="5785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3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23" y="0"/>
            <a:ext cx="545606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86" y="0"/>
            <a:ext cx="545606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8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41" y="0"/>
            <a:ext cx="545606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04" y="-166254"/>
            <a:ext cx="5761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8" y="0"/>
            <a:ext cx="540175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424" y="0"/>
            <a:ext cx="5388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9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3" y="0"/>
            <a:ext cx="533349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57" y="0"/>
            <a:ext cx="5333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9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71" y="0"/>
            <a:ext cx="533349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65" y="0"/>
            <a:ext cx="5333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8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80" y="0"/>
            <a:ext cx="533349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74" y="0"/>
            <a:ext cx="5333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8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96</Words>
  <Application>Microsoft Office PowerPoint</Application>
  <PresentationFormat>Panorámica</PresentationFormat>
  <Paragraphs>16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Khmer UI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vick_oficina</dc:creator>
  <cp:lastModifiedBy>vick_oficina</cp:lastModifiedBy>
  <cp:revision>4</cp:revision>
  <dcterms:created xsi:type="dcterms:W3CDTF">2015-02-25T22:26:58Z</dcterms:created>
  <dcterms:modified xsi:type="dcterms:W3CDTF">2015-02-25T22:47:57Z</dcterms:modified>
</cp:coreProperties>
</file>