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7BAEC-95AE-4595-B9B6-FB962526A5CE}" type="datetimeFigureOut">
              <a:rPr lang="es-MX" smtClean="0"/>
              <a:t>17/02/2015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DBF01-1217-4E1F-AF98-EA707FF610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8884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7BAEC-95AE-4595-B9B6-FB962526A5CE}" type="datetimeFigureOut">
              <a:rPr lang="es-MX" smtClean="0"/>
              <a:t>17/02/2015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DBF01-1217-4E1F-AF98-EA707FF610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1041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7BAEC-95AE-4595-B9B6-FB962526A5CE}" type="datetimeFigureOut">
              <a:rPr lang="es-MX" smtClean="0"/>
              <a:t>17/02/2015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DBF01-1217-4E1F-AF98-EA707FF610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982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7BAEC-95AE-4595-B9B6-FB962526A5CE}" type="datetimeFigureOut">
              <a:rPr lang="es-MX" smtClean="0"/>
              <a:t>17/02/2015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DBF01-1217-4E1F-AF98-EA707FF610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841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7BAEC-95AE-4595-B9B6-FB962526A5CE}" type="datetimeFigureOut">
              <a:rPr lang="es-MX" smtClean="0"/>
              <a:t>17/02/2015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DBF01-1217-4E1F-AF98-EA707FF610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18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7BAEC-95AE-4595-B9B6-FB962526A5CE}" type="datetimeFigureOut">
              <a:rPr lang="es-MX" smtClean="0"/>
              <a:t>17/02/2015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DBF01-1217-4E1F-AF98-EA707FF610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5393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7BAEC-95AE-4595-B9B6-FB962526A5CE}" type="datetimeFigureOut">
              <a:rPr lang="es-MX" smtClean="0"/>
              <a:t>17/02/2015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DBF01-1217-4E1F-AF98-EA707FF610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0975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7BAEC-95AE-4595-B9B6-FB962526A5CE}" type="datetimeFigureOut">
              <a:rPr lang="es-MX" smtClean="0"/>
              <a:t>17/02/2015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DBF01-1217-4E1F-AF98-EA707FF610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372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7BAEC-95AE-4595-B9B6-FB962526A5CE}" type="datetimeFigureOut">
              <a:rPr lang="es-MX" smtClean="0"/>
              <a:t>17/02/2015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DBF01-1217-4E1F-AF98-EA707FF610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194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7BAEC-95AE-4595-B9B6-FB962526A5CE}" type="datetimeFigureOut">
              <a:rPr lang="es-MX" smtClean="0"/>
              <a:t>17/02/2015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DBF01-1217-4E1F-AF98-EA707FF610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0331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7BAEC-95AE-4595-B9B6-FB962526A5CE}" type="datetimeFigureOut">
              <a:rPr lang="es-MX" smtClean="0"/>
              <a:t>17/02/2015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DBF01-1217-4E1F-AF98-EA707FF610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9356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7BAEC-95AE-4595-B9B6-FB962526A5CE}" type="datetimeFigureOut">
              <a:rPr lang="es-MX" smtClean="0"/>
              <a:t>17/02/2015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DBF01-1217-4E1F-AF98-EA707FF610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8613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90" y="-1"/>
            <a:ext cx="8474298" cy="684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2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1436">
            <a:off x="5684520" y="2988945"/>
            <a:ext cx="822960" cy="88011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91" y="4300756"/>
            <a:ext cx="2839818" cy="75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0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10" y="55323"/>
            <a:ext cx="8742877" cy="680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7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305" y="24824"/>
            <a:ext cx="8963695" cy="683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8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528" y="0"/>
            <a:ext cx="8886422" cy="680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9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22" y="32180"/>
            <a:ext cx="9126927" cy="682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4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21" y="0"/>
            <a:ext cx="9169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1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11" y="0"/>
            <a:ext cx="8989454" cy="683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75" y="0"/>
            <a:ext cx="8937936" cy="67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0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56" y="49871"/>
            <a:ext cx="8023538" cy="673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1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252" y="104399"/>
            <a:ext cx="9725669" cy="665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6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080" y="1313645"/>
            <a:ext cx="9294920" cy="44947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93" y="4121373"/>
            <a:ext cx="240411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5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73" y="59894"/>
            <a:ext cx="9440481" cy="679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9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4" y="82293"/>
            <a:ext cx="8074384" cy="677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0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67" y="-1"/>
            <a:ext cx="835167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6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79" y="24888"/>
            <a:ext cx="8525813" cy="679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5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592" y="0"/>
            <a:ext cx="860544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0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78" y="-5904"/>
            <a:ext cx="8612852" cy="686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3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78" y="0"/>
            <a:ext cx="8605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1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63" y="-2484"/>
            <a:ext cx="8608559" cy="686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7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285" y="-5905"/>
            <a:ext cx="8628845" cy="68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76" y="-1"/>
            <a:ext cx="860544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3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94" y="0"/>
            <a:ext cx="10833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0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86" y="0"/>
            <a:ext cx="8887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3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05" y="0"/>
            <a:ext cx="8887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0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32" y="0"/>
            <a:ext cx="8852663" cy="683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8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67" y="61400"/>
            <a:ext cx="7727324" cy="676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0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33" y="12034"/>
            <a:ext cx="7482625" cy="683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1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46" y="23894"/>
            <a:ext cx="8203843" cy="682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4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68" y="1"/>
            <a:ext cx="8239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9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04" y="56051"/>
            <a:ext cx="8139447" cy="677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2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72" y="0"/>
            <a:ext cx="8193914" cy="68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77" y="-1"/>
            <a:ext cx="8216721" cy="683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3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174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6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103" y="77490"/>
            <a:ext cx="8146691" cy="678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7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06" y="26484"/>
            <a:ext cx="8603087" cy="685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5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15" y="107418"/>
            <a:ext cx="7933386" cy="665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9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684" y="85826"/>
            <a:ext cx="7963475" cy="667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9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964" y="25456"/>
            <a:ext cx="8329197" cy="683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1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83" y="10199"/>
            <a:ext cx="7781844" cy="684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344" y="0"/>
            <a:ext cx="7585656" cy="679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5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253901" y="2761274"/>
            <a:ext cx="18902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FIN</a:t>
            </a:r>
            <a:endParaRPr lang="es-ES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368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226" y="656823"/>
            <a:ext cx="10406128" cy="520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6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37" y="1770716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917313" y="623380"/>
            <a:ext cx="4125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CORTESÍA DE: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5170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37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85" y="0"/>
            <a:ext cx="11381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1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35" y="1400175"/>
            <a:ext cx="538353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4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60" y="1"/>
            <a:ext cx="8582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396"/>
            <a:ext cx="12093263" cy="681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8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</Words>
  <Application>Microsoft Office PowerPoint</Application>
  <PresentationFormat>Panorámica</PresentationFormat>
  <Paragraphs>2</Paragraphs>
  <Slides>49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vico</cp:lastModifiedBy>
  <cp:revision>10</cp:revision>
  <dcterms:created xsi:type="dcterms:W3CDTF">2015-02-18T00:40:27Z</dcterms:created>
  <dcterms:modified xsi:type="dcterms:W3CDTF">2015-02-18T04:45:48Z</dcterms:modified>
</cp:coreProperties>
</file>